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J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7"/>
  </p:normalViewPr>
  <p:slideViewPr>
    <p:cSldViewPr snapToGrid="0" snapToObjects="1">
      <p:cViewPr varScale="1">
        <p:scale>
          <a:sx n="90" d="100"/>
          <a:sy n="90" d="100"/>
        </p:scale>
        <p:origin x="232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J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77A8D-2682-3D48-8057-31F030102F25}" type="datetimeFigureOut">
              <a:rPr lang="en-JO" smtClean="0"/>
              <a:t>11/11/20</a:t>
            </a:fld>
            <a:endParaRPr lang="en-J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J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EB50FF-B651-CA43-AE65-9FCA09CDFFF9}" type="slidenum">
              <a:rPr lang="en-JO" smtClean="0"/>
              <a:t>‹#›</a:t>
            </a:fld>
            <a:endParaRPr lang="en-JO"/>
          </a:p>
        </p:txBody>
      </p:sp>
    </p:spTree>
    <p:extLst>
      <p:ext uri="{BB962C8B-B14F-4D97-AF65-F5344CB8AC3E}">
        <p14:creationId xmlns:p14="http://schemas.microsoft.com/office/powerpoint/2010/main" val="2485930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EB50FF-B651-CA43-AE65-9FCA09CDFFF9}" type="slidenum">
              <a:rPr lang="en-JO" smtClean="0"/>
              <a:t>1</a:t>
            </a:fld>
            <a:endParaRPr lang="en-JO"/>
          </a:p>
        </p:txBody>
      </p:sp>
    </p:spTree>
    <p:extLst>
      <p:ext uri="{BB962C8B-B14F-4D97-AF65-F5344CB8AC3E}">
        <p14:creationId xmlns:p14="http://schemas.microsoft.com/office/powerpoint/2010/main" val="4036064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FAEA4-6EC8-BF46-AC38-8D7318CDF1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J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AB4B4D-26BD-0B48-BD55-6A96E935A4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J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2B5AC-CD24-FF4A-8163-A73E820B5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956A1-32E0-AE47-86F8-E357F3CAEE11}" type="datetimeFigureOut">
              <a:rPr lang="en-JO" smtClean="0"/>
              <a:t>11/11/20</a:t>
            </a:fld>
            <a:endParaRPr lang="en-J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B52247-45D1-C74A-8E9C-FA4A8B29F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C1965-CD0A-6D41-8414-D45D873E4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549F6-2EE0-D840-B757-A5E35C149EB2}" type="slidenum">
              <a:rPr lang="en-JO" smtClean="0"/>
              <a:t>‹#›</a:t>
            </a:fld>
            <a:endParaRPr lang="en-JO"/>
          </a:p>
        </p:txBody>
      </p:sp>
    </p:spTree>
    <p:extLst>
      <p:ext uri="{BB962C8B-B14F-4D97-AF65-F5344CB8AC3E}">
        <p14:creationId xmlns:p14="http://schemas.microsoft.com/office/powerpoint/2010/main" val="3677733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99FE4-BAB6-D442-9FDC-0D59504BD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96B7E8-A2D9-864B-8588-676B3820F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D2DCEE-5F03-A441-8CA0-566D3A6E0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956A1-32E0-AE47-86F8-E357F3CAEE11}" type="datetimeFigureOut">
              <a:rPr lang="en-JO" smtClean="0"/>
              <a:t>11/11/20</a:t>
            </a:fld>
            <a:endParaRPr lang="en-J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7A381-8D2C-DF42-8983-5E32C07E6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AA8426-E238-9E41-A4CD-CA262CFA3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549F6-2EE0-D840-B757-A5E35C149EB2}" type="slidenum">
              <a:rPr lang="en-JO" smtClean="0"/>
              <a:t>‹#›</a:t>
            </a:fld>
            <a:endParaRPr lang="en-JO"/>
          </a:p>
        </p:txBody>
      </p:sp>
    </p:spTree>
    <p:extLst>
      <p:ext uri="{BB962C8B-B14F-4D97-AF65-F5344CB8AC3E}">
        <p14:creationId xmlns:p14="http://schemas.microsoft.com/office/powerpoint/2010/main" val="3979055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7796B7-1444-5744-99F7-422DAB31D6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J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B5EF0F-FA80-DE41-BB19-18C1B8478C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3681B-77ED-AA48-A8F1-A142DEE67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956A1-32E0-AE47-86F8-E357F3CAEE11}" type="datetimeFigureOut">
              <a:rPr lang="en-JO" smtClean="0"/>
              <a:t>11/11/20</a:t>
            </a:fld>
            <a:endParaRPr lang="en-J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EB0A3F-C77D-7542-B528-B9A53F6CA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41D306-BED5-4F49-A373-E93EA37D7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549F6-2EE0-D840-B757-A5E35C149EB2}" type="slidenum">
              <a:rPr lang="en-JO" smtClean="0"/>
              <a:t>‹#›</a:t>
            </a:fld>
            <a:endParaRPr lang="en-JO"/>
          </a:p>
        </p:txBody>
      </p:sp>
    </p:spTree>
    <p:extLst>
      <p:ext uri="{BB962C8B-B14F-4D97-AF65-F5344CB8AC3E}">
        <p14:creationId xmlns:p14="http://schemas.microsoft.com/office/powerpoint/2010/main" val="4059402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41743-F9CF-B64E-B592-8C61793D9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BBC43-3460-9149-ADA9-BEEB3F4DD0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BF6F26-AA5F-294F-838E-434CF55A2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956A1-32E0-AE47-86F8-E357F3CAEE11}" type="datetimeFigureOut">
              <a:rPr lang="en-JO" smtClean="0"/>
              <a:t>11/11/20</a:t>
            </a:fld>
            <a:endParaRPr lang="en-J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DB8ED-4132-C540-B305-60CE634CA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FF2A7-1AC1-6D40-B97F-E624E254B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549F6-2EE0-D840-B757-A5E35C149EB2}" type="slidenum">
              <a:rPr lang="en-JO" smtClean="0"/>
              <a:t>‹#›</a:t>
            </a:fld>
            <a:endParaRPr lang="en-JO"/>
          </a:p>
        </p:txBody>
      </p:sp>
    </p:spTree>
    <p:extLst>
      <p:ext uri="{BB962C8B-B14F-4D97-AF65-F5344CB8AC3E}">
        <p14:creationId xmlns:p14="http://schemas.microsoft.com/office/powerpoint/2010/main" val="1572973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03E05-95C5-1B48-9494-2ED715AAD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J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B1E560-C2EB-624C-BD67-956EA9957B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92E46B-768B-5840-A050-CE1BB2E4A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956A1-32E0-AE47-86F8-E357F3CAEE11}" type="datetimeFigureOut">
              <a:rPr lang="en-JO" smtClean="0"/>
              <a:t>11/11/20</a:t>
            </a:fld>
            <a:endParaRPr lang="en-J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592D9-442D-8544-B50F-A49592E25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6FD19C-CC10-084E-9904-8EADEE867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549F6-2EE0-D840-B757-A5E35C149EB2}" type="slidenum">
              <a:rPr lang="en-JO" smtClean="0"/>
              <a:t>‹#›</a:t>
            </a:fld>
            <a:endParaRPr lang="en-JO"/>
          </a:p>
        </p:txBody>
      </p:sp>
    </p:spTree>
    <p:extLst>
      <p:ext uri="{BB962C8B-B14F-4D97-AF65-F5344CB8AC3E}">
        <p14:creationId xmlns:p14="http://schemas.microsoft.com/office/powerpoint/2010/main" val="1470058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4481A-FC0D-5844-9326-82D752E87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C057F-E6DE-1741-A09B-C76323F89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152D56-CAC3-E349-9EB1-BEAB900E14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4BEAC3-00BA-AD42-B6E9-22E75174F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956A1-32E0-AE47-86F8-E357F3CAEE11}" type="datetimeFigureOut">
              <a:rPr lang="en-JO" smtClean="0"/>
              <a:t>11/11/20</a:t>
            </a:fld>
            <a:endParaRPr lang="en-J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451C6E-EBA0-9D40-AC3C-08C854AC0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8027FB-0CF1-474D-B7A4-4DA1F0F74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549F6-2EE0-D840-B757-A5E35C149EB2}" type="slidenum">
              <a:rPr lang="en-JO" smtClean="0"/>
              <a:t>‹#›</a:t>
            </a:fld>
            <a:endParaRPr lang="en-JO"/>
          </a:p>
        </p:txBody>
      </p:sp>
    </p:spTree>
    <p:extLst>
      <p:ext uri="{BB962C8B-B14F-4D97-AF65-F5344CB8AC3E}">
        <p14:creationId xmlns:p14="http://schemas.microsoft.com/office/powerpoint/2010/main" val="230865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1C771-AC2E-E348-8615-8A58218D6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9BABF6-D0AF-0B44-9A28-E38E581DF8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4FC946-B5C7-C945-9B9B-E01895C399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9E0765-A92D-9D44-9C6F-C060337797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6C404A-B10B-5541-9CC6-FD048DCC9F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AF770B-9B26-6B4B-AFCE-787E9E01A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956A1-32E0-AE47-86F8-E357F3CAEE11}" type="datetimeFigureOut">
              <a:rPr lang="en-JO" smtClean="0"/>
              <a:t>11/11/20</a:t>
            </a:fld>
            <a:endParaRPr lang="en-J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C6357C-8BB8-2142-BD73-71326DD9C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44DF43-5B18-5943-A7DF-EEE72A0D2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549F6-2EE0-D840-B757-A5E35C149EB2}" type="slidenum">
              <a:rPr lang="en-JO" smtClean="0"/>
              <a:t>‹#›</a:t>
            </a:fld>
            <a:endParaRPr lang="en-JO"/>
          </a:p>
        </p:txBody>
      </p:sp>
    </p:spTree>
    <p:extLst>
      <p:ext uri="{BB962C8B-B14F-4D97-AF65-F5344CB8AC3E}">
        <p14:creationId xmlns:p14="http://schemas.microsoft.com/office/powerpoint/2010/main" val="3978119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7A9DF-33B1-AD4B-ACCB-563D2A5F8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3D6D1F-2519-214E-810F-B384BA625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956A1-32E0-AE47-86F8-E357F3CAEE11}" type="datetimeFigureOut">
              <a:rPr lang="en-JO" smtClean="0"/>
              <a:t>11/11/20</a:t>
            </a:fld>
            <a:endParaRPr lang="en-J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C034C2-50F2-0D48-8CDB-4551414BC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F017D5-07B7-0C47-9B51-0EDECECF9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549F6-2EE0-D840-B757-A5E35C149EB2}" type="slidenum">
              <a:rPr lang="en-JO" smtClean="0"/>
              <a:t>‹#›</a:t>
            </a:fld>
            <a:endParaRPr lang="en-JO"/>
          </a:p>
        </p:txBody>
      </p:sp>
    </p:spTree>
    <p:extLst>
      <p:ext uri="{BB962C8B-B14F-4D97-AF65-F5344CB8AC3E}">
        <p14:creationId xmlns:p14="http://schemas.microsoft.com/office/powerpoint/2010/main" val="2399778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0F4873-ED83-624B-9AC0-4CFFE0B32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956A1-32E0-AE47-86F8-E357F3CAEE11}" type="datetimeFigureOut">
              <a:rPr lang="en-JO" smtClean="0"/>
              <a:t>11/11/20</a:t>
            </a:fld>
            <a:endParaRPr lang="en-J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B35229-CD84-C149-B69F-85868F498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8BBB32-1F4F-F949-8EDB-5FA6DFF27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549F6-2EE0-D840-B757-A5E35C149EB2}" type="slidenum">
              <a:rPr lang="en-JO" smtClean="0"/>
              <a:t>‹#›</a:t>
            </a:fld>
            <a:endParaRPr lang="en-JO"/>
          </a:p>
        </p:txBody>
      </p:sp>
    </p:spTree>
    <p:extLst>
      <p:ext uri="{BB962C8B-B14F-4D97-AF65-F5344CB8AC3E}">
        <p14:creationId xmlns:p14="http://schemas.microsoft.com/office/powerpoint/2010/main" val="3967449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DD81C-7AC8-EE42-8507-51598129E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1F26F-357E-0B4B-A42D-42DBFD01D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E231CF-3785-C74C-8A2C-13CED0A501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7F5B6B-D73C-C04B-8D61-FEAC08C6D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956A1-32E0-AE47-86F8-E357F3CAEE11}" type="datetimeFigureOut">
              <a:rPr lang="en-JO" smtClean="0"/>
              <a:t>11/11/20</a:t>
            </a:fld>
            <a:endParaRPr lang="en-J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0B5A8A-6992-004D-A847-4AADDC03B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E32182-017B-8C41-86B9-A9DA164B2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549F6-2EE0-D840-B757-A5E35C149EB2}" type="slidenum">
              <a:rPr lang="en-JO" smtClean="0"/>
              <a:t>‹#›</a:t>
            </a:fld>
            <a:endParaRPr lang="en-JO"/>
          </a:p>
        </p:txBody>
      </p:sp>
    </p:spTree>
    <p:extLst>
      <p:ext uri="{BB962C8B-B14F-4D97-AF65-F5344CB8AC3E}">
        <p14:creationId xmlns:p14="http://schemas.microsoft.com/office/powerpoint/2010/main" val="1059384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A591E-7693-EF47-BB24-1E658EEF8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294DFA-BFB9-E145-8EF0-B3375625D0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J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09D8AF-F8ED-C94F-8AF4-B9C037BC3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7029B5-1B47-E14C-9A8E-8468DFCD3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956A1-32E0-AE47-86F8-E357F3CAEE11}" type="datetimeFigureOut">
              <a:rPr lang="en-JO" smtClean="0"/>
              <a:t>11/11/20</a:t>
            </a:fld>
            <a:endParaRPr lang="en-J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A5F31-E874-654A-87B7-59BDE3C0E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8BE43A-1491-A846-BEED-18FA6AF45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549F6-2EE0-D840-B757-A5E35C149EB2}" type="slidenum">
              <a:rPr lang="en-JO" smtClean="0"/>
              <a:t>‹#›</a:t>
            </a:fld>
            <a:endParaRPr lang="en-JO"/>
          </a:p>
        </p:txBody>
      </p:sp>
    </p:spTree>
    <p:extLst>
      <p:ext uri="{BB962C8B-B14F-4D97-AF65-F5344CB8AC3E}">
        <p14:creationId xmlns:p14="http://schemas.microsoft.com/office/powerpoint/2010/main" val="1368714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E649A8-2E00-474D-8880-73557508F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J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04D1ED-02F0-AD4A-AA7E-DF0C688F8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78E7DC-111A-3D47-92D0-9BCB9198D4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8956A1-32E0-AE47-86F8-E357F3CAEE11}" type="datetimeFigureOut">
              <a:rPr lang="en-JO" smtClean="0"/>
              <a:t>11/11/20</a:t>
            </a:fld>
            <a:endParaRPr lang="en-J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5B112-AC22-7D4F-BA01-9096A3BFFA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J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2B9C21-D220-FE40-B9A9-7F25C395E1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3549F6-2EE0-D840-B757-A5E35C149EB2}" type="slidenum">
              <a:rPr lang="en-JO" smtClean="0"/>
              <a:t>‹#›</a:t>
            </a:fld>
            <a:endParaRPr lang="en-JO"/>
          </a:p>
        </p:txBody>
      </p:sp>
    </p:spTree>
    <p:extLst>
      <p:ext uri="{BB962C8B-B14F-4D97-AF65-F5344CB8AC3E}">
        <p14:creationId xmlns:p14="http://schemas.microsoft.com/office/powerpoint/2010/main" val="1221110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in front of a body of water&#10;&#10;Description automatically generated">
            <a:extLst>
              <a:ext uri="{FF2B5EF4-FFF2-40B4-BE49-F238E27FC236}">
                <a16:creationId xmlns:a16="http://schemas.microsoft.com/office/drawing/2014/main" id="{CD75ECBD-DA22-1749-957E-A417A070B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432" y="0"/>
            <a:ext cx="10291136" cy="6858000"/>
          </a:xfrm>
          <a:prstGeom prst="rect">
            <a:avLst/>
          </a:prstGeom>
        </p:spPr>
      </p:pic>
      <p:pic>
        <p:nvPicPr>
          <p:cNvPr id="3" name="Picture 2" descr="A person standing in front of a body of water&#10;&#10;Description automatically generated">
            <a:extLst>
              <a:ext uri="{FF2B5EF4-FFF2-40B4-BE49-F238E27FC236}">
                <a16:creationId xmlns:a16="http://schemas.microsoft.com/office/drawing/2014/main" id="{AE8FB6E2-E045-824B-828F-D66E576DF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832" y="152400"/>
            <a:ext cx="102911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324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A446A-98A1-2145-9ED4-B0A47D98A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O" dirty="0"/>
              <a:t>How to save the image on your computer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1D78B-C16A-9546-8502-27F78A249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</a:t>
            </a:r>
            <a:r>
              <a:rPr lang="en-JO" dirty="0"/>
              <a:t>ight click on the image</a:t>
            </a:r>
          </a:p>
          <a:p>
            <a:r>
              <a:rPr lang="en-JO" dirty="0"/>
              <a:t>Choose ”Save as Picture”</a:t>
            </a:r>
          </a:p>
          <a:p>
            <a:r>
              <a:rPr lang="en-JO" dirty="0"/>
              <a:t>Call it “header” and choose the extention “jpeg”</a:t>
            </a:r>
          </a:p>
          <a:p>
            <a:r>
              <a:rPr lang="en-JO" dirty="0"/>
              <a:t>Save it on your project folder under the subfolder “img”</a:t>
            </a:r>
          </a:p>
          <a:p>
            <a:r>
              <a:rPr lang="en-JO" dirty="0"/>
              <a:t>When inserting it in your website, make sure to use t</a:t>
            </a:r>
            <a:r>
              <a:rPr lang="en-US" dirty="0"/>
              <a:t>h</a:t>
            </a:r>
            <a:r>
              <a:rPr lang="en-JO" dirty="0"/>
              <a:t>e proper extrention “jpeg”. If you would like to use the extention I refer to in the course “jpg” then you have to rename the image first.</a:t>
            </a:r>
          </a:p>
          <a:p>
            <a:endParaRPr lang="en-JO" dirty="0"/>
          </a:p>
        </p:txBody>
      </p:sp>
    </p:spTree>
    <p:extLst>
      <p:ext uri="{BB962C8B-B14F-4D97-AF65-F5344CB8AC3E}">
        <p14:creationId xmlns:p14="http://schemas.microsoft.com/office/powerpoint/2010/main" val="830674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90</Words>
  <Application>Microsoft Macintosh PowerPoint</Application>
  <PresentationFormat>Widescreen</PresentationFormat>
  <Paragraphs>7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How to save the image on your computer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</cp:revision>
  <dcterms:created xsi:type="dcterms:W3CDTF">2020-11-11T11:15:23Z</dcterms:created>
  <dcterms:modified xsi:type="dcterms:W3CDTF">2020-11-11T11:24:14Z</dcterms:modified>
</cp:coreProperties>
</file>

<file path=docProps/thumbnail.jpeg>
</file>